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3_000_VS_CN_ON_PC_DC_V3_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P0_spectrum_comparisons_crop / CY_ON_PC_DC_V3_000_VS_CN_ON_PC_DC_V3_000.png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7_001_VS_CN_ON_PC_DC_V7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P0_spectrum_comparisons_crop / CY_ON_PC_DC_V7_001_VS_CN_ON_PC_DC_V7_001.png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3_100_VS_CN_ON_PC_DC_V3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P2_spectrum_comparisons_crop / CY_ON_PC_DC_V3_100_VS_CN_ON_PC_DC_V3_200.png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3_101_VS_CN_ON_PC_DC_V3_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P2_spectrum_comparisons_crop / CY_ON_PC_DC_V3_101_VS_CN_ON_PC_DC_V3_201.png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4_100_VS_CN_ON_PC_DC_V4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P2_spectrum_comparisons_crop / CY_ON_PC_DC_V4_100_VS_CN_ON_PC_DC_V4_200.png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4_101_VS_CN_ON_PC_DC_V4_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P2_spectrum_comparisons_crop / CY_ON_PC_DC_V4_101_VS_CN_ON_PC_DC_V4_201.png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5_100_VS_CN_ON_PC_DC_V5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P2_spectrum_comparisons_crop / CY_ON_PC_DC_V5_100_VS_CN_ON_PC_DC_V5_200.png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5_101_VS_CN_ON_PC_DC_V5_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P2_spectrum_comparisons_crop / CY_ON_PC_DC_V5_101_VS_CN_ON_PC_DC_V5_201.png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6_100_VS_CN_ON_PC_DC_V6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P2_spectrum_comparisons_crop / CY_ON_PC_DC_V6_100_VS_CN_ON_PC_DC_V6_200.png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6_101_VS_CN_ON_PC_DC_V6_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P2_spectrum_comparisons_crop / CY_ON_PC_DC_V6_101_VS_CN_ON_PC_DC_V6_201.png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7_100_VS_CN_ON_PC_DC_V7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P2_spectrum_comparisons_crop / CY_ON_PC_DC_V7_100_VS_CN_ON_PC_DC_V7_200.png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3_001_VS_CN_ON_PC_DC_V3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P0_spectrum_comparisons_crop / CY_ON_PC_DC_V3_001_VS_CN_ON_PC_DC_V3_001.png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7_101_VS_CN_ON_PC_DC_V7_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P2_spectrum_comparisons_crop / CY_ON_PC_DC_V7_101_VS_CN_ON_PC_DC_V7_201.png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4_000_VS_CN_ON_PC_DC_V4_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P0_spectrum_comparisons_crop / CY_ON_PC_DC_V4_000_VS_CN_ON_PC_DC_V4_000.png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4_001_VS_CN_ON_PC_DC_V4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P0_spectrum_comparisons_crop / CY_ON_PC_DC_V4_001_VS_CN_ON_PC_DC_V4_001.png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5_000_VS_CN_ON_PC_DC_V5_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P0_spectrum_comparisons_crop / CY_ON_PC_DC_V5_000_VS_CN_ON_PC_DC_V5_000.png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5_001_VS_CN_ON_PC_DC_V5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P0_spectrum_comparisons_crop / CY_ON_PC_DC_V5_001_VS_CN_ON_PC_DC_V5_001.png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6_000_VS_CN_ON_PC_DC_V6_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P0_spectrum_comparisons_crop / CY_ON_PC_DC_V6_000_VS_CN_ON_PC_DC_V6_000.png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6_001_VS_CN_ON_PC_DC_V6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P0_spectrum_comparisons_crop / CY_ON_PC_DC_V6_001_VS_CN_ON_PC_DC_V6_001.png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Y_ON_PC_DC_V7_000_VS_CN_ON_PC_DC_V7_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17" y="0"/>
            <a:ext cx="2812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9144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P0_spectrum_comparisons_crop / CY_ON_PC_DC_V7_000_VS_CN_ON_PC_DC_V7_000.png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